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handoutMasterIdLst>
    <p:handoutMasterId r:id="rId8"/>
  </p:handoutMasterIdLst>
  <p:sldIdLst>
    <p:sldId id="409" r:id="rId3"/>
    <p:sldId id="493" r:id="rId4"/>
    <p:sldId id="448" r:id="rId5"/>
    <p:sldId id="494" r:id="rId6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4CE"/>
    <a:srgbClr val="6C92B8"/>
    <a:srgbClr val="ABC1D7"/>
    <a:srgbClr val="FFFFFF"/>
    <a:srgbClr val="C5CDDC"/>
    <a:srgbClr val="D8B98D"/>
    <a:srgbClr val="A8A9AE"/>
    <a:srgbClr val="4E4A47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>
        <p:guide orient="horz" pos="2194"/>
        <p:guide pos="3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Noto Sans S Chinese Medium" panose="020B0600000000000000" charset="-122"/>
              </a:rPr>
              <a:t>2023/11/6</a:t>
            </a:fld>
            <a:endParaRPr lang="zh-CN" altLang="en-US">
              <a:ea typeface="Noto Sans S Chinese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Noto Sans S Chinese Medium" panose="020B0600000000000000" charset="-122"/>
              </a:rPr>
              <a:t>‹#›</a:t>
            </a:fld>
            <a:endParaRPr lang="zh-CN" altLang="en-US">
              <a:ea typeface="Noto Sans S Chinese Medium" panose="020B06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 S Chinese Medium" panose="020B0600000000000000" charset="-122"/>
        <a:ea typeface="Noto Sans S Chinese Medium" panose="020B0600000000000000" charset="-122"/>
        <a:cs typeface="Noto Sans S Chinese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Noto Sans S Chinese Medium" panose="020B0600000000000000" charset="-122"/>
                <a:ea typeface="Noto Sans S Chinese Medium" panose="020B0600000000000000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Noto Sans S Chinese Medium" panose="020B060000000000000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Noto Sans S Chinese Medium" panose="020B0600000000000000" charset="-122"/>
                <a:ea typeface="Noto Sans S Chinese Medium" panose="020B06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/>
          <p:cNvSpPr txBox="1"/>
          <p:nvPr userDrawn="1"/>
        </p:nvSpPr>
        <p:spPr>
          <a:xfrm>
            <a:off x="1061900" y="661548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Noto Sans S Chinese Medium" panose="020B0600000000000000" charset="-122"/>
          <a:ea typeface="Noto Sans S Chinese Medium" panose="020B0600000000000000" charset="-122"/>
          <a:cs typeface="Noto Sans S Chinese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0">
              <a:srgbClr val="F0F0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6464" y="1739840"/>
            <a:ext cx="470535" cy="1625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26832" y="1739840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4800" b="1" u="none" strike="noStrike" kern="1200" cap="none" spc="500" normalizeH="0" baseline="0" noProof="0" dirty="0">
                <a:ln>
                  <a:noFill/>
                </a:ln>
                <a:solidFill>
                  <a:srgbClr val="2094CE"/>
                </a:solidFill>
                <a:effectLst/>
                <a:uLnTx/>
                <a:uFillTx/>
                <a:cs typeface="+mn-ea"/>
                <a:sym typeface="+mn-lt"/>
              </a:rPr>
              <a:t>永春县控制性详细规划</a:t>
            </a:r>
            <a:endParaRPr kumimoji="0" lang="en-US" altLang="zh-CN" sz="4800" b="1" u="none" strike="noStrike" kern="1200" cap="none" spc="500" normalizeH="0" baseline="0" noProof="0" dirty="0">
              <a:ln>
                <a:noFill/>
              </a:ln>
              <a:solidFill>
                <a:srgbClr val="2094C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26832" y="2718775"/>
            <a:ext cx="76628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kumimoji="0" lang="zh-CN" altLang="en-US" sz="3600" i="0" u="none" strike="noStrike" kern="1200" cap="none" spc="500" normalizeH="0" baseline="0" noProof="0" dirty="0">
                <a:ln>
                  <a:noFill/>
                </a:ln>
                <a:solidFill>
                  <a:srgbClr val="4E4A47"/>
                </a:solidFill>
                <a:effectLst/>
                <a:uLnTx/>
                <a:uFillTx/>
                <a:cs typeface="+mn-ea"/>
                <a:sym typeface="+mn-lt"/>
              </a:rPr>
              <a:t>动态维护前后对比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46DB4D4-3EB2-DB75-325B-1B35B8579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0" t="10561" r="8119" b="26928"/>
          <a:stretch/>
        </p:blipFill>
        <p:spPr>
          <a:xfrm>
            <a:off x="0" y="-4677"/>
            <a:ext cx="12192000" cy="68626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98458" y="362882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9EA736-5581-0AE8-AD49-903F78FEDC66}"/>
              </a:ext>
            </a:extLst>
          </p:cNvPr>
          <p:cNvSpPr txBox="1"/>
          <p:nvPr/>
        </p:nvSpPr>
        <p:spPr>
          <a:xfrm>
            <a:off x="1731462" y="1167930"/>
            <a:ext cx="9519130" cy="219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2094CE"/>
                </a:solidFill>
              </a:rPr>
              <a:t>目录</a:t>
            </a:r>
            <a:endParaRPr lang="en-US" altLang="zh-CN" sz="2400" b="1" dirty="0">
              <a:solidFill>
                <a:srgbClr val="2094CE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/>
              <a:t>1.</a:t>
            </a:r>
            <a:r>
              <a:rPr lang="zh-CN" altLang="en-US" sz="2400" dirty="0"/>
              <a:t>永春县城北片区</a:t>
            </a:r>
            <a:r>
              <a:rPr lang="en-US" altLang="zh-CN" sz="2400" dirty="0"/>
              <a:t>350525-01-A-10</a:t>
            </a:r>
            <a:r>
              <a:rPr lang="zh-CN" altLang="en-US" sz="2400" dirty="0"/>
              <a:t>地块控制性详细规划动态维护</a:t>
            </a:r>
          </a:p>
          <a:p>
            <a:pPr>
              <a:lnSpc>
                <a:spcPct val="200000"/>
              </a:lnSpc>
            </a:pPr>
            <a:endParaRPr lang="en-US" altLang="zh-C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8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C95AC7-0090-465D-87BA-7A15ECEF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8" y="695286"/>
            <a:ext cx="9324437" cy="59955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25F85C-81CD-4393-80E2-175BC176B71D}"/>
              </a:ext>
            </a:extLst>
          </p:cNvPr>
          <p:cNvSpPr txBox="1"/>
          <p:nvPr/>
        </p:nvSpPr>
        <p:spPr>
          <a:xfrm>
            <a:off x="977265" y="226695"/>
            <a:ext cx="917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永春县城北片区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350525-01-A-10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地块动态维护前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6880" y="0"/>
            <a:ext cx="326390" cy="6254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265" y="226695"/>
            <a:ext cx="917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永春县城北片区</a:t>
            </a:r>
            <a:r>
              <a:rPr lang="en-US" altLang="zh-CN" sz="2000" b="1" dirty="0">
                <a:solidFill>
                  <a:srgbClr val="2094CE"/>
                </a:solidFill>
                <a:cs typeface="+mn-ea"/>
                <a:sym typeface="+mn-lt"/>
              </a:rPr>
              <a:t>350525-01-A-10</a:t>
            </a:r>
            <a:r>
              <a:rPr lang="zh-CN" altLang="en-US" sz="2000" b="1" dirty="0">
                <a:solidFill>
                  <a:srgbClr val="2094CE"/>
                </a:solidFill>
                <a:cs typeface="+mn-ea"/>
                <a:sym typeface="+mn-lt"/>
              </a:rPr>
              <a:t>地块动态维护后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C721C7-6E72-455E-8F49-A116A13A1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033" r="1733" b="1893"/>
          <a:stretch/>
        </p:blipFill>
        <p:spPr>
          <a:xfrm>
            <a:off x="1104899" y="695286"/>
            <a:ext cx="9324437" cy="5983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8b6053-16c0-4157-84bc-fae56ce8541e"/>
  <p:tag name="COMMONDATA" val="eyJoZGlkIjoiMWJkM2Y3YWIwN2JjM2M0M2ZiMDkyNzUyZDA5OWQ3M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免费下载：PPT汇 www.ppthui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si5ocr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25">
          <a:fgClr>
            <a:srgbClr val="D8B98D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S Chinese Medium"/>
        <a:ea typeface=""/>
        <a:cs typeface=""/>
        <a:font script="Jpan" typeface="ＭＳ Ｐゴシック"/>
        <a:font script="Hang" typeface="맑은 고딕"/>
        <a:font script="Hans" typeface="Noto Sans S Chinese Medium"/>
        <a:font script="Hant" typeface="新細明體"/>
        <a:font script="Arab" typeface="Noto Sans S Chinese Medium"/>
        <a:font script="Hebr" typeface="Noto Sans S Chinese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Noto Sans S Chinese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44</Words>
  <Application>Microsoft Office PowerPoint</Application>
  <PresentationFormat>宽屏</PresentationFormat>
  <Paragraphs>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Noto Sans S Chinese Medium</vt:lpstr>
      <vt:lpstr>微软雅黑</vt:lpstr>
      <vt:lpstr>Arial</vt:lpstr>
      <vt:lpstr>Calibri</vt:lpstr>
      <vt:lpstr>Wingdings</vt:lpstr>
      <vt:lpstr>PPT模板免费下载：PPT汇 www.ppthui.com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阳涛</cp:lastModifiedBy>
  <cp:revision>187</cp:revision>
  <dcterms:created xsi:type="dcterms:W3CDTF">2019-06-19T02:08:00Z</dcterms:created>
  <dcterms:modified xsi:type="dcterms:W3CDTF">2023-11-06T09:33:34Z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F360AE7E19D249BD85428AEAE967E7C3</vt:lpwstr>
  </property>
</Properties>
</file>