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handoutMasterIdLst>
    <p:handoutMasterId r:id="rId8"/>
  </p:handoutMasterIdLst>
  <p:sldIdLst>
    <p:sldId id="409" r:id="rId3"/>
    <p:sldId id="493" r:id="rId4"/>
    <p:sldId id="517" r:id="rId5"/>
    <p:sldId id="518" r:id="rId6"/>
  </p:sldIdLst>
  <p:sldSz cx="12192000" cy="6858000"/>
  <p:notesSz cx="6735763" cy="9866313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4">
          <p15:clr>
            <a:srgbClr val="A4A3A4"/>
          </p15:clr>
        </p15:guide>
        <p15:guide id="2" pos="36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94CE"/>
    <a:srgbClr val="6C92B8"/>
    <a:srgbClr val="ABC1D7"/>
    <a:srgbClr val="FFFFFF"/>
    <a:srgbClr val="C5CDDC"/>
    <a:srgbClr val="D8B98D"/>
    <a:srgbClr val="A8A9AE"/>
    <a:srgbClr val="4E4A47"/>
    <a:srgbClr val="DCDCDC"/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78" y="-96"/>
      </p:cViewPr>
      <p:guideLst>
        <p:guide orient="horz" pos="2194"/>
        <p:guide pos="36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Noto Sans S Chinese Medium" panose="020B0600000000000000" charset="-122"/>
              </a:rPr>
              <a:pPr/>
              <a:t>2024/3/8</a:t>
            </a:fld>
            <a:endParaRPr lang="zh-CN" altLang="en-US">
              <a:ea typeface="Noto Sans S Chinese Medium" panose="020B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Noto Sans S Chinese Medium" panose="020B0600000000000000" charset="-122"/>
              </a:rPr>
              <a:pPr/>
              <a:t>‹#›</a:t>
            </a:fld>
            <a:endParaRPr lang="zh-CN" altLang="en-US">
              <a:ea typeface="Noto Sans S Chinese Medium" panose="020B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Noto Sans S Chinese Medium" panose="020B06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3"/>
          <p:cNvSpPr txBox="1"/>
          <p:nvPr userDrawn="1"/>
        </p:nvSpPr>
        <p:spPr>
          <a:xfrm>
            <a:off x="1061900" y="661548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2024/3/8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0">
              <a:srgbClr val="F0F0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46DB4D4-3EB2-DB75-325B-1B35B857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10" t="10561" r="8119" b="26928"/>
          <a:stretch/>
        </p:blipFill>
        <p:spPr>
          <a:xfrm>
            <a:off x="0" y="-4677"/>
            <a:ext cx="12192000" cy="6862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66464" y="1739840"/>
            <a:ext cx="470535" cy="1625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26832" y="1739840"/>
            <a:ext cx="698139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kumimoji="0" lang="zh-CN" altLang="en-US" sz="4800" b="1" u="none" strike="noStrike" kern="1200" cap="none" spc="500" normalizeH="0" baseline="0" noProof="0" dirty="0">
                <a:ln>
                  <a:noFill/>
                </a:ln>
                <a:solidFill>
                  <a:srgbClr val="2094CE"/>
                </a:solidFill>
                <a:effectLst/>
                <a:uLnTx/>
                <a:uFillTx/>
                <a:cs typeface="+mn-ea"/>
                <a:sym typeface="+mn-lt"/>
              </a:rPr>
              <a:t>永春县控制性详细规划</a:t>
            </a:r>
            <a:endParaRPr kumimoji="0" lang="en-US" altLang="zh-CN" sz="4800" b="1" u="none" strike="noStrike" kern="1200" cap="none" spc="500" normalizeH="0" baseline="0" noProof="0" dirty="0">
              <a:ln>
                <a:noFill/>
              </a:ln>
              <a:solidFill>
                <a:srgbClr val="2094C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26832" y="2718775"/>
            <a:ext cx="76628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kumimoji="0" lang="zh-CN" altLang="en-US" sz="3600" i="0" u="none" strike="noStrike" kern="1200" cap="none" spc="500" normalizeH="0" baseline="0" noProof="0" dirty="0">
                <a:ln>
                  <a:noFill/>
                </a:ln>
                <a:solidFill>
                  <a:srgbClr val="4E4A47"/>
                </a:solidFill>
                <a:effectLst/>
                <a:uLnTx/>
                <a:uFillTx/>
                <a:cs typeface="+mn-ea"/>
                <a:sym typeface="+mn-lt"/>
              </a:rPr>
              <a:t>动态维护前后对比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8458" y="362882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46DB4D4-3EB2-DB75-325B-1B35B857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10" t="10561" r="8119" b="26928"/>
          <a:stretch/>
        </p:blipFill>
        <p:spPr>
          <a:xfrm>
            <a:off x="0" y="-4677"/>
            <a:ext cx="12192000" cy="68626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98458" y="362882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59EA736-5581-0AE8-AD49-903F78FEDC66}"/>
              </a:ext>
            </a:extLst>
          </p:cNvPr>
          <p:cNvSpPr txBox="1"/>
          <p:nvPr/>
        </p:nvSpPr>
        <p:spPr>
          <a:xfrm>
            <a:off x="1731462" y="1167930"/>
            <a:ext cx="9459701" cy="100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2094CE"/>
                </a:solidFill>
              </a:rPr>
              <a:t>目录</a:t>
            </a:r>
            <a:endParaRPr lang="en-US" altLang="zh-CN" sz="1600" b="1" dirty="0">
              <a:solidFill>
                <a:srgbClr val="2094CE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/>
              <a:t>1.</a:t>
            </a:r>
            <a:r>
              <a:rPr lang="zh-CN" altLang="en-US" sz="1600" dirty="0"/>
              <a:t>永春县轻工业基地东平片区</a:t>
            </a:r>
            <a:r>
              <a:rPr lang="en-US" altLang="zh-CN" sz="1600" dirty="0"/>
              <a:t>350525-DP-B-21</a:t>
            </a:r>
            <a:r>
              <a:rPr lang="zh-CN" altLang="en-US" sz="1600" dirty="0"/>
              <a:t>、</a:t>
            </a:r>
            <a:r>
              <a:rPr lang="en-US" altLang="zh-CN" sz="1600" dirty="0"/>
              <a:t>22</a:t>
            </a:r>
            <a:r>
              <a:rPr lang="zh-CN" altLang="en-US" sz="1600" dirty="0"/>
              <a:t>、</a:t>
            </a:r>
            <a:r>
              <a:rPr lang="en-US" altLang="zh-CN" sz="1600" dirty="0"/>
              <a:t>23</a:t>
            </a:r>
            <a:r>
              <a:rPr lang="zh-CN" altLang="en-US" sz="1600" dirty="0"/>
              <a:t>地块控制性详细规划动态维护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3486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880" y="0"/>
            <a:ext cx="326390" cy="625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 descr="图示&#10;&#10;中度可信度描述已自动生成">
            <a:extLst>
              <a:ext uri="{FF2B5EF4-FFF2-40B4-BE49-F238E27FC236}">
                <a16:creationId xmlns:a16="http://schemas.microsoft.com/office/drawing/2014/main" xmlns="" id="{7518D510-E884-6987-3B65-DC2C6E5B9F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6" t="10204" r="1660" b="2176"/>
          <a:stretch/>
        </p:blipFill>
        <p:spPr>
          <a:xfrm>
            <a:off x="1782971" y="831349"/>
            <a:ext cx="8626058" cy="5522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03BA2B7-7345-C85B-E4F3-5F222E6AF292}"/>
              </a:ext>
            </a:extLst>
          </p:cNvPr>
          <p:cNvSpPr txBox="1"/>
          <p:nvPr/>
        </p:nvSpPr>
        <p:spPr>
          <a:xfrm>
            <a:off x="977264" y="226695"/>
            <a:ext cx="1021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永春县轻工业基地东平片区</a:t>
            </a:r>
            <a:r>
              <a:rPr lang="en-US" altLang="zh-CN" sz="2000" b="1" dirty="0">
                <a:solidFill>
                  <a:srgbClr val="2094CE"/>
                </a:solidFill>
                <a:cs typeface="+mn-ea"/>
                <a:sym typeface="+mn-lt"/>
              </a:rPr>
              <a:t>350525-DP-B-21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、</a:t>
            </a:r>
            <a:r>
              <a:rPr lang="en-US" altLang="zh-CN" sz="2000" b="1" dirty="0">
                <a:solidFill>
                  <a:srgbClr val="2094CE"/>
                </a:solidFill>
                <a:cs typeface="+mn-ea"/>
                <a:sym typeface="+mn-lt"/>
              </a:rPr>
              <a:t>22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、</a:t>
            </a:r>
            <a:r>
              <a:rPr lang="en-US" altLang="zh-CN" sz="2000" b="1" dirty="0">
                <a:solidFill>
                  <a:srgbClr val="2094CE"/>
                </a:solidFill>
                <a:cs typeface="+mn-ea"/>
                <a:sym typeface="+mn-lt"/>
              </a:rPr>
              <a:t>23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地块控制性详细规划动态维护后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0430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880" y="0"/>
            <a:ext cx="326390" cy="625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264" y="226695"/>
            <a:ext cx="1021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永春县轻工业基地东平片区</a:t>
            </a:r>
            <a:r>
              <a:rPr lang="en-US" altLang="zh-CN" sz="2000" b="1" dirty="0">
                <a:solidFill>
                  <a:srgbClr val="2094CE"/>
                </a:solidFill>
                <a:cs typeface="+mn-ea"/>
                <a:sym typeface="+mn-lt"/>
              </a:rPr>
              <a:t>350525-DP-B-21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、</a:t>
            </a:r>
            <a:r>
              <a:rPr lang="en-US" altLang="zh-CN" sz="2000" b="1" dirty="0">
                <a:solidFill>
                  <a:srgbClr val="2094CE"/>
                </a:solidFill>
                <a:cs typeface="+mn-ea"/>
                <a:sym typeface="+mn-lt"/>
              </a:rPr>
              <a:t>22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、</a:t>
            </a:r>
            <a:r>
              <a:rPr lang="en-US" altLang="zh-CN" sz="2000" b="1" dirty="0">
                <a:solidFill>
                  <a:srgbClr val="2094CE"/>
                </a:solidFill>
                <a:cs typeface="+mn-ea"/>
                <a:sym typeface="+mn-lt"/>
              </a:rPr>
              <a:t>23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地块控制性详细规划动态维护后</a:t>
            </a:r>
          </a:p>
        </p:txBody>
      </p:sp>
      <p:pic>
        <p:nvPicPr>
          <p:cNvPr id="6" name="图片 5" descr="地图&#10;&#10;描述已自动生成">
            <a:extLst>
              <a:ext uri="{FF2B5EF4-FFF2-40B4-BE49-F238E27FC236}">
                <a16:creationId xmlns:a16="http://schemas.microsoft.com/office/drawing/2014/main" xmlns="" id="{1D1A1EB1-0EA1-F8F4-655B-1A0F2BCD2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6" t="10340" r="1660" b="2313"/>
          <a:stretch/>
        </p:blipFill>
        <p:spPr>
          <a:xfrm>
            <a:off x="1797698" y="911779"/>
            <a:ext cx="8596603" cy="54861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5136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0"/>
    </mc:Choice>
    <mc:Fallback>
      <p:transition advClick="0"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8b6053-16c0-4157-84bc-fae56ce8541e"/>
  <p:tag name="COMMONDATA" val="eyJoZGlkIjoiMWJkM2Y3YWIwN2JjM2M0M2ZiMDkyNzUyZDA5OWQ3M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PPT模板免费下载：PPT汇 www.ppthui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bsi5ocrr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25">
          <a:fgClr>
            <a:srgbClr val="D8B98D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S Chinese Medium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Noto Sans S Chinese Medium"/>
        <a:font script="Hebr" typeface="Noto Sans S Chinese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Noto Sans S Chinese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S Chinese Medium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Noto Sans S Chinese Medium"/>
        <a:font script="Hebr" typeface="Noto Sans S Chinese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Noto Sans S Chinese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67</Words>
  <Application>Microsoft Office PowerPoint</Application>
  <PresentationFormat>自定义</PresentationFormat>
  <Paragraphs>6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PPT模板免费下载：PPT汇 www.ppthui.com</vt:lpstr>
      <vt:lpstr>自定义设计方案</vt:lpstr>
      <vt:lpstr>幻灯片 1</vt:lpstr>
      <vt:lpstr>幻灯片 2</vt:lpstr>
      <vt:lpstr>幻灯片 3</vt:lpstr>
      <vt:lpstr>幻灯片 4</vt:lpstr>
    </vt:vector>
  </TitlesOfParts>
  <Manager>第一PPT</Manager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陈文剑</cp:lastModifiedBy>
  <cp:revision>193</cp:revision>
  <dcterms:created xsi:type="dcterms:W3CDTF">2019-06-19T02:08:00Z</dcterms:created>
  <dcterms:modified xsi:type="dcterms:W3CDTF">2024-03-08T07:14:47Z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F360AE7E19D249BD85428AEAE967E7C3</vt:lpwstr>
  </property>
</Properties>
</file>