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17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76" y="114"/>
      </p:cViewPr>
      <p:guideLst>
        <p:guide orient="horz" pos="459"/>
        <p:guide pos="317"/>
        <p:guide pos="5556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93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39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93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45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5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13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82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81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23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96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76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E2E1-DC32-494D-A9E3-B685EED9458A}" type="datetimeFigureOut">
              <a:rPr lang="zh-CN" altLang="en-US" smtClean="0"/>
              <a:t>2024\2\23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05603-B9E2-4E7C-BA78-88BBB2E4C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05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633" y="1579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动态调整前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640080"/>
            <a:ext cx="8529430" cy="60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633" y="1579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动态调整后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4" y="623648"/>
            <a:ext cx="8549657" cy="60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6</Words>
  <Application>Microsoft Office PowerPoint</Application>
  <PresentationFormat>全屏显示(4:3)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8</cp:revision>
  <dcterms:created xsi:type="dcterms:W3CDTF">2024-02-04T03:40:45Z</dcterms:created>
  <dcterms:modified xsi:type="dcterms:W3CDTF">2024-02-23T02:54:14Z</dcterms:modified>
</cp:coreProperties>
</file>